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7386" autoAdjust="0"/>
  </p:normalViewPr>
  <p:slideViewPr>
    <p:cSldViewPr>
      <p:cViewPr varScale="1">
        <p:scale>
          <a:sx n="73" d="100"/>
          <a:sy n="73" d="100"/>
        </p:scale>
        <p:origin x="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SkillSwap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Държавата</a:t>
            </a:r>
            <a:endParaRPr lang="en-US" sz="11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5443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958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  <a:b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  <a:b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  <a:b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  <a:b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  <a:b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|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0" y="-13063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51164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87B6CA-9F87-CC32-0FD3-1302866DDC42}"/>
              </a:ext>
            </a:extLst>
          </p:cNvPr>
          <p:cNvSpPr txBox="1"/>
          <p:nvPr/>
        </p:nvSpPr>
        <p:spPr>
          <a:xfrm>
            <a:off x="2895600" y="1028700"/>
            <a:ext cx="563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>
                <a:solidFill>
                  <a:schemeClr val="bg1"/>
                </a:solidFill>
                <a:latin typeface="Arial Black" panose="020B0A04020102020204" pitchFamily="34" charset="0"/>
                <a:ea typeface="Gadugi" panose="020B0502040204020203" pitchFamily="34" charset="0"/>
              </a:rPr>
              <a:t>Проблеми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C78FE-F8D1-9446-5D22-F5E77D57463F}"/>
              </a:ext>
            </a:extLst>
          </p:cNvPr>
          <p:cNvSpPr txBox="1"/>
          <p:nvPr/>
        </p:nvSpPr>
        <p:spPr>
          <a:xfrm>
            <a:off x="9829800" y="1028700"/>
            <a:ext cx="5245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>
                <a:solidFill>
                  <a:schemeClr val="bg1"/>
                </a:solidFill>
                <a:latin typeface="Arial Black" panose="020B0A04020102020204" pitchFamily="34" charset="0"/>
              </a:rPr>
              <a:t>Решения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9AECE-8051-5681-630D-B8181553C40F}"/>
              </a:ext>
            </a:extLst>
          </p:cNvPr>
          <p:cNvSpPr txBox="1"/>
          <p:nvPr/>
        </p:nvSpPr>
        <p:spPr>
          <a:xfrm>
            <a:off x="2971800" y="2439531"/>
            <a:ext cx="5638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1.Трудно намиране на Клиентела/Настойници</a:t>
            </a: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b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2.Трудна за подържане връзка между тях</a:t>
            </a: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b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48097-8404-BA84-0CFF-E1D394887CFD}"/>
              </a:ext>
            </a:extLst>
          </p:cNvPr>
          <p:cNvSpPr txBox="1"/>
          <p:nvPr/>
        </p:nvSpPr>
        <p:spPr>
          <a:xfrm>
            <a:off x="9525000" y="2439531"/>
            <a:ext cx="6248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1.</a:t>
            </a:r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Чрез онлайн тарсене и публикации</a:t>
            </a:r>
          </a:p>
          <a:p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b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2.</a:t>
            </a: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Live chat </a:t>
            </a:r>
            <a: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  <a:t>, който е лесен и ефикасен за ползване</a:t>
            </a: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br>
              <a:rPr lang="bg-BG" sz="2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bg-BG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33800" y="626248"/>
            <a:ext cx="11201400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57296" y="2613887"/>
            <a:ext cx="9692104" cy="395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75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Насарчаването на опитите на младите таланти да изпъкнат!</a:t>
            </a:r>
            <a:endParaRPr lang="en-US" sz="75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C141B-7DF6-702D-F988-222A83727C42}"/>
              </a:ext>
            </a:extLst>
          </p:cNvPr>
          <p:cNvSpPr txBox="1"/>
          <p:nvPr/>
        </p:nvSpPr>
        <p:spPr>
          <a:xfrm>
            <a:off x="2514600" y="3314700"/>
            <a:ext cx="13182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Бързо и лесно свързване с учители/ментори/инструктори ,който да ни помогнат да обогатим не само знанията , а някои от тях дори здравното или дори финансовото си положение.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70A9-2ABC-B411-89EA-E6BDB28E6672}"/>
              </a:ext>
            </a:extLst>
          </p:cNvPr>
          <p:cNvSpPr txBox="1"/>
          <p:nvPr/>
        </p:nvSpPr>
        <p:spPr>
          <a:xfrm>
            <a:off x="2438400" y="2781300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</a:rPr>
              <a:t>Проекта ни е сайт като имаме локална база ,която се свързва с </a:t>
            </a:r>
            <a:r>
              <a:rPr lang="en-US" sz="3600" dirty="0">
                <a:solidFill>
                  <a:schemeClr val="bg1"/>
                </a:solidFill>
              </a:rPr>
              <a:t>backend</a:t>
            </a:r>
            <a:r>
              <a:rPr lang="bg-BG" sz="3600" dirty="0">
                <a:solidFill>
                  <a:schemeClr val="bg1"/>
                </a:solidFill>
              </a:rPr>
              <a:t>-а ни чрез сървър.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384E-735A-1870-DF76-28D82462C276}"/>
              </a:ext>
            </a:extLst>
          </p:cNvPr>
          <p:cNvSpPr txBox="1"/>
          <p:nvPr/>
        </p:nvSpPr>
        <p:spPr>
          <a:xfrm>
            <a:off x="1828800" y="3086100"/>
            <a:ext cx="1402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Express.js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MySQL</a:t>
            </a:r>
          </a:p>
          <a:p>
            <a:r>
              <a:rPr lang="en-US" sz="4000" dirty="0" err="1">
                <a:solidFill>
                  <a:schemeClr val="bg1"/>
                </a:solidFill>
              </a:rPr>
              <a:t>Javascript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Node.js</a:t>
            </a:r>
          </a:p>
          <a:p>
            <a:r>
              <a:rPr lang="en-US" sz="4000" dirty="0">
                <a:solidFill>
                  <a:schemeClr val="bg1"/>
                </a:solidFill>
              </a:rPr>
              <a:t>HTML</a:t>
            </a:r>
          </a:p>
          <a:p>
            <a:r>
              <a:rPr lang="en-US" sz="4000" dirty="0">
                <a:solidFill>
                  <a:schemeClr val="bg1"/>
                </a:solidFill>
              </a:rPr>
              <a:t>CSS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научихте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157</Words>
  <Application>Microsoft Office PowerPoint</Application>
  <PresentationFormat>Custom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Canva Sans Bold</vt:lpstr>
      <vt:lpstr>Canva Sans</vt:lpstr>
      <vt:lpstr>Arial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Mati</dc:creator>
  <cp:lastModifiedBy>Polina Mateeva</cp:lastModifiedBy>
  <cp:revision>50</cp:revision>
  <dcterms:created xsi:type="dcterms:W3CDTF">2006-08-16T00:00:00Z</dcterms:created>
  <dcterms:modified xsi:type="dcterms:W3CDTF">2025-03-22T02:33:14Z</dcterms:modified>
  <dc:identifier>DAGdruyBmFc</dc:identifier>
</cp:coreProperties>
</file>